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1" name="Shape 9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Když odkazujeme na sekci na stejné stránce, použijeme ID dané sekce s křížkem na začátku.</a:t>
            </a:r>
          </a:p>
          <a:p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" TargetMode="Externa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Základy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Odkaz - A</a:t>
            </a:r>
          </a:p>
        </p:txBody>
      </p:sp>
      <p:pic>
        <p:nvPicPr>
          <p:cNvPr id="966" name="Snímek obrazovky 2022-07-22 v 14.41.41.png" descr="Snímek obrazovky 2022-07-22 v 14.41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45" y="1147276"/>
            <a:ext cx="6950310" cy="894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Snímek obrazovky 2022-07-22 v 14.42.20.png" descr="Snímek obrazovky 2022-07-22 v 14.42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82" y="2927488"/>
            <a:ext cx="2508286" cy="62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203" y="1114216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 dobré vše mít dobře roztříděné</a:t>
            </a:r>
          </a:p>
          <a:p>
            <a:r>
              <a:t>Každá stránka začíná na souboru index.html </a:t>
            </a:r>
          </a:p>
          <a:p>
            <a:r>
              <a:t>Soubory jsou roztříděny podle určení</a:t>
            </a:r>
          </a:p>
          <a:p>
            <a:r>
              <a:t>Lépe se v tom orientuje</a:t>
            </a:r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Obrázky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HyperText Markup Language</a:t>
            </a:r>
          </a:p>
          <a:p>
            <a:r>
              <a:t>Značkovací jazyk pro tvorbu webových stránek</a:t>
            </a:r>
          </a:p>
          <a:p>
            <a:r>
              <a:t>Pomáhá nám vytvořit strukturu stránky, která obsahuje například:</a:t>
            </a:r>
          </a:p>
          <a:p>
            <a:pPr marL="338138" lvl="1" indent="-138112">
              <a:buChar char="•"/>
            </a:pPr>
            <a:r>
              <a:t>Nadpisy</a:t>
            </a:r>
          </a:p>
          <a:p>
            <a:pPr marL="338138" lvl="1" indent="-138112">
              <a:buChar char="•"/>
            </a:pPr>
            <a:r>
              <a:t>Seznamy</a:t>
            </a:r>
          </a:p>
          <a:p>
            <a:pPr marL="338138" lvl="1" indent="-138112">
              <a:buChar char="•"/>
            </a:pPr>
            <a:r>
              <a:t>Odstavce</a:t>
            </a:r>
          </a:p>
          <a:p>
            <a:pPr marL="338138" lvl="1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Otevřete Visual studio code</a:t>
            </a:r>
          </a:p>
          <a:p>
            <a:r>
              <a:t>Otevřete si složku html (najdete ji ve složce sandbox)</a:t>
            </a:r>
          </a:p>
          <a:p>
            <a:pPr marL="347663" lvl="1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</a:p>
          <a:p>
            <a:r>
              <a:t>Otevřete si soubor </a:t>
            </a:r>
            <a:r>
              <a:rPr>
                <a:solidFill>
                  <a:schemeClr val="accent1"/>
                </a:solidFill>
              </a:rPr>
              <a:t>index.html</a:t>
            </a: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>
              <a:solidFill>
                <a:schemeClr val="accent1"/>
              </a:solidFill>
            </a:endParaRPr>
          </a:p>
          <a:p>
            <a:r>
              <a:t>Soubory s koncovkou .html jsou HTML soubory</a:t>
            </a:r>
          </a:p>
          <a:p>
            <a:r>
              <a:t>Základní struktura souboru je značka &lt;html&gt;, která obaluje prvky &lt;head&gt; a &lt;body&gt;</a:t>
            </a:r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7" name="Chart Placeholder 6" descr="Char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85" y="929905"/>
            <a:ext cx="3874599" cy="262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 prvku &lt;head&gt; se nachází: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</Words>
  <Application>Microsoft Office PowerPoint</Application>
  <PresentationFormat>Předvádění na obrazovce (16:9)</PresentationFormat>
  <Paragraphs>146</Paragraphs>
  <Slides>18</Slides>
  <Notes>11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Open Sans</vt:lpstr>
      <vt:lpstr>Vodafone Rg</vt:lpstr>
      <vt:lpstr>Vodafone</vt:lpstr>
      <vt:lpstr>Základy HTML</vt:lpstr>
      <vt:lpstr>Webový adresář</vt:lpstr>
      <vt:lpstr>Co a k čemu je HTML?</vt:lpstr>
      <vt:lpstr>Začínáme</vt:lpstr>
      <vt:lpstr>Index.html struktura</vt:lpstr>
      <vt:lpstr>V prvku &lt;head&gt; se nachází: </vt:lpstr>
      <vt:lpstr>HTML element = TAG</vt:lpstr>
      <vt:lpstr>Tagy / elementy</vt:lpstr>
      <vt:lpstr>Text</vt:lpstr>
      <vt:lpstr>Tag – Nadpisy (header)</vt:lpstr>
      <vt:lpstr>Seznamy – UL &amp; OL</vt:lpstr>
      <vt:lpstr>Oddělovač obsahu – Div, Section</vt:lpstr>
      <vt:lpstr>Navigace (menu) - Navbar</vt:lpstr>
      <vt:lpstr>Odkaz - A</vt:lpstr>
      <vt:lpstr>Obrázek - img</vt:lpstr>
      <vt:lpstr>Tabulka - &lt;table&gt;</vt:lpstr>
      <vt:lpstr>Nejlepší praktiky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cp:lastModifiedBy>Student 21</cp:lastModifiedBy>
  <cp:revision>1</cp:revision>
  <dcterms:modified xsi:type="dcterms:W3CDTF">2023-07-18T14:29:55Z</dcterms:modified>
</cp:coreProperties>
</file>